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1506" y="-1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533400"/>
            <a:ext cx="7924800" cy="4800600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 flipH="1">
            <a:off x="304800" y="1752600"/>
            <a:ext cx="1447800" cy="838200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Hmm, I Like Pizzas. I Prefer dominos. What about you? Chat..</a:t>
            </a:r>
            <a:endParaRPr lang="en-IN" sz="1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914400"/>
            <a:ext cx="685800" cy="6858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93028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914400"/>
            <a:ext cx="8637984" cy="485649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47800"/>
            <a:ext cx="1026725" cy="148263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1447800"/>
            <a:ext cx="1039094" cy="160169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6" name="Rounded Rectangular Callout 5"/>
          <p:cNvSpPr/>
          <p:nvPr/>
        </p:nvSpPr>
        <p:spPr>
          <a:xfrm>
            <a:off x="457200" y="1676401"/>
            <a:ext cx="1981200" cy="1254034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Do you guys like Keanu reeves? I am sorry guys. What I am even asking! Everybody loves Keanu reeves. John Wick is my favorite movie.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418125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838200"/>
            <a:ext cx="8533245" cy="4797608"/>
          </a:xfrm>
          <a:prstGeom prst="rect">
            <a:avLst/>
          </a:prstGeom>
        </p:spPr>
      </p:pic>
      <p:sp>
        <p:nvSpPr>
          <p:cNvPr id="3" name="Rounded Rectangular Callout 2"/>
          <p:cNvSpPr/>
          <p:nvPr/>
        </p:nvSpPr>
        <p:spPr>
          <a:xfrm flipH="1">
            <a:off x="457200" y="1676401"/>
            <a:ext cx="1571625" cy="1143000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I’m so hungry right now. Wish there </a:t>
            </a:r>
            <a:r>
              <a:rPr lang="en-US" sz="1400" dirty="0"/>
              <a:t>w</a:t>
            </a:r>
            <a:r>
              <a:rPr lang="en-US" sz="1400" dirty="0" smtClean="0"/>
              <a:t>ere some good combo pack.</a:t>
            </a:r>
            <a:endParaRPr lang="en-IN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89169">
            <a:off x="4151607" y="1452552"/>
            <a:ext cx="3571717" cy="76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6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2286000"/>
            <a:ext cx="1371600" cy="1371600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sp>
        <p:nvSpPr>
          <p:cNvPr id="5" name="Rounded Rectangular Callout 4"/>
          <p:cNvSpPr/>
          <p:nvPr/>
        </p:nvSpPr>
        <p:spPr>
          <a:xfrm>
            <a:off x="304800" y="2031238"/>
            <a:ext cx="1295400" cy="915924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I've been </a:t>
            </a:r>
            <a:r>
              <a:rPr lang="en-US" smtClean="0"/>
              <a:t>to Starbucks.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313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65</Words>
  <Application>Microsoft Office PowerPoint</Application>
  <PresentationFormat>On-screen Show (4:3)</PresentationFormat>
  <Paragraphs>5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neel</dc:creator>
  <cp:lastModifiedBy>neel</cp:lastModifiedBy>
  <cp:revision>12</cp:revision>
  <dcterms:created xsi:type="dcterms:W3CDTF">2006-08-16T00:00:00Z</dcterms:created>
  <dcterms:modified xsi:type="dcterms:W3CDTF">2020-02-19T14:49:51Z</dcterms:modified>
</cp:coreProperties>
</file>

<file path=docProps/thumbnail.jpeg>
</file>